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5"/>
  </p:notesMasterIdLst>
  <p:sldIdLst>
    <p:sldId id="256" r:id="rId2"/>
    <p:sldId id="308" r:id="rId3"/>
    <p:sldId id="258" r:id="rId4"/>
    <p:sldId id="259" r:id="rId5"/>
    <p:sldId id="297" r:id="rId6"/>
    <p:sldId id="260" r:id="rId7"/>
    <p:sldId id="261" r:id="rId8"/>
    <p:sldId id="264" r:id="rId9"/>
    <p:sldId id="265" r:id="rId10"/>
    <p:sldId id="263" r:id="rId11"/>
    <p:sldId id="262" r:id="rId12"/>
    <p:sldId id="266" r:id="rId13"/>
    <p:sldId id="267" r:id="rId14"/>
    <p:sldId id="299" r:id="rId15"/>
    <p:sldId id="298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</p:sldIdLst>
  <p:sldSz cx="9144000" cy="5143500" type="screen16x9"/>
  <p:notesSz cx="6858000" cy="9144000"/>
  <p:embeddedFontLst>
    <p:embeddedFont>
      <p:font typeface="Livvic" panose="020B060402020202020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Fira Sans Extra Condensed" panose="020B0604020202020204" charset="0"/>
      <p:regular r:id="rId34"/>
      <p:bold r:id="rId35"/>
      <p:italic r:id="rId36"/>
      <p:boldItalic r:id="rId37"/>
    </p:embeddedFont>
    <p:embeddedFont>
      <p:font typeface="Catamaran Thin" panose="020B0604020202020204" charset="0"/>
      <p:regular r:id="rId38"/>
      <p:bold r:id="rId39"/>
    </p:embeddedFont>
    <p:embeddedFont>
      <p:font typeface="Fira Sans Extra Condensed Medium" panose="020B060402020202020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Roboto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060DB4-89AD-458C-9798-06FF2AABB5CC}">
  <a:tblStyle styleId="{72060DB4-89AD-458C-9798-06FF2AABB5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8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55826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762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7065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30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331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118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579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424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659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381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25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329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69812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152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44589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527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736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79520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03290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e13d9a7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3e13d9a7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77823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501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184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6fe61bc2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6fe61bc2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421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35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38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7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8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Here is where your presentation begins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391" y="425376"/>
            <a:ext cx="6492881" cy="433399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935402" y="2362361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MINISTRY OF HEALTH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WEBSITE</a:t>
            </a:r>
            <a:endParaRPr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93" y="3412302"/>
            <a:ext cx="1234191" cy="1438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797" r="4499"/>
          <a:stretch/>
        </p:blipFill>
        <p:spPr>
          <a:xfrm>
            <a:off x="-10160" y="-10160"/>
            <a:ext cx="9204959" cy="5153660"/>
          </a:xfrm>
          <a:prstGeom prst="rect">
            <a:avLst/>
          </a:prstGeom>
        </p:spPr>
      </p:pic>
      <p:sp>
        <p:nvSpPr>
          <p:cNvPr id="213" name="Google Shape;213;p31"/>
          <p:cNvSpPr/>
          <p:nvPr/>
        </p:nvSpPr>
        <p:spPr>
          <a:xfrm rot="-5400000">
            <a:off x="3797246" y="-82750"/>
            <a:ext cx="1553100" cy="79851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solidFill>
                  <a:schemeClr val="lt1"/>
                </a:solidFill>
              </a:rPr>
              <a:t>People stuck in crowded hospital’s receptions while waiting for their turn in clinics.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15" name="Google Shape;215;p31"/>
          <p:cNvSpPr txBox="1">
            <a:spLocks noGrp="1"/>
          </p:cNvSpPr>
          <p:nvPr>
            <p:ph type="subTitle" idx="2"/>
          </p:nvPr>
        </p:nvSpPr>
        <p:spPr>
          <a:xfrm>
            <a:off x="915175" y="4012575"/>
            <a:ext cx="18210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 smtClean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CLINICS BOOKING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8167" t="12111" r="38916" b="33074"/>
          <a:stretch/>
        </p:blipFill>
        <p:spPr>
          <a:xfrm>
            <a:off x="383712" y="289560"/>
            <a:ext cx="3307492" cy="4450080"/>
          </a:xfrm>
          <a:prstGeom prst="rect">
            <a:avLst/>
          </a:prstGeom>
        </p:spPr>
      </p:pic>
      <p:sp>
        <p:nvSpPr>
          <p:cNvPr id="204" name="Google Shape;204;p30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 smtClean="0">
                <a:solidFill>
                  <a:schemeClr val="lt1"/>
                </a:solidFill>
              </a:rPr>
              <a:t>ONLINE CLINICS BOOKING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1"/>
          </p:nvPr>
        </p:nvSpPr>
        <p:spPr>
          <a:xfrm>
            <a:off x="54692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 smtClean="0"/>
              <a:t>The website allow people to book the desired clinic and get thier turn number and their exact time to go in.</a:t>
            </a:r>
            <a:endParaRPr sz="2000" dirty="0"/>
          </a:p>
        </p:txBody>
      </p:sp>
      <p:sp>
        <p:nvSpPr>
          <p:cNvPr id="208" name="Google Shape;208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" y="-13938"/>
            <a:ext cx="9119206" cy="515743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  <p:sp>
        <p:nvSpPr>
          <p:cNvPr id="238" name="Google Shape;238;p34"/>
          <p:cNvSpPr/>
          <p:nvPr/>
        </p:nvSpPr>
        <p:spPr>
          <a:xfrm rot="-5400000" flipH="1">
            <a:off x="3144040" y="-514720"/>
            <a:ext cx="2581500" cy="6159000"/>
          </a:xfrm>
          <a:prstGeom prst="rect">
            <a:avLst/>
          </a:prstGeom>
          <a:gradFill>
            <a:gsLst>
              <a:gs pos="35000">
                <a:srgbClr val="9ECFCB">
                  <a:alpha val="29019"/>
                </a:srgbClr>
              </a:gs>
              <a:gs pos="0">
                <a:schemeClr val="bg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WHEN TO GO FOR PCR TEST?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MAJOR REQUIREMENTS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9" name="Google Shape;249;p35"/>
          <p:cNvSpPr txBox="1">
            <a:spLocks noGrp="1"/>
          </p:cNvSpPr>
          <p:nvPr>
            <p:ph type="title" idx="2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500" t="12677" r="2426" b="12364"/>
          <a:stretch/>
        </p:blipFill>
        <p:spPr>
          <a:xfrm>
            <a:off x="-1" y="24"/>
            <a:ext cx="9134725" cy="514347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0" r="4090"/>
          <a:stretch/>
        </p:blipFill>
        <p:spPr>
          <a:xfrm>
            <a:off x="0" y="0"/>
            <a:ext cx="9120851" cy="51434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  <p:sp>
        <p:nvSpPr>
          <p:cNvPr id="238" name="Google Shape;238;p34"/>
          <p:cNvSpPr/>
          <p:nvPr/>
        </p:nvSpPr>
        <p:spPr>
          <a:xfrm rot="-5400000" flipH="1">
            <a:off x="3269675" y="-422122"/>
            <a:ext cx="2581500" cy="6159000"/>
          </a:xfrm>
          <a:prstGeom prst="rect">
            <a:avLst/>
          </a:prstGeom>
          <a:gradFill>
            <a:gsLst>
              <a:gs pos="58000">
                <a:schemeClr val="accent4">
                  <a:alpha val="62000"/>
                </a:schemeClr>
              </a:gs>
              <a:gs pos="0">
                <a:schemeClr val="bg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3188825" y="1511257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Can’t find medicine in nearby stores.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98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28686" cy="5143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3083" t="13592" r="21667" b="5519"/>
          <a:stretch/>
        </p:blipFill>
        <p:spPr>
          <a:xfrm>
            <a:off x="589158" y="297407"/>
            <a:ext cx="5506476" cy="45347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pic>
      <p:sp>
        <p:nvSpPr>
          <p:cNvPr id="238" name="Google Shape;238;p34"/>
          <p:cNvSpPr/>
          <p:nvPr/>
        </p:nvSpPr>
        <p:spPr>
          <a:xfrm rot="-5400000" flipH="1">
            <a:off x="6744999" y="1136004"/>
            <a:ext cx="1885972" cy="2578099"/>
          </a:xfrm>
          <a:prstGeom prst="rect">
            <a:avLst/>
          </a:prstGeom>
          <a:gradFill>
            <a:gsLst>
              <a:gs pos="35000">
                <a:srgbClr val="9ECFCB">
                  <a:alpha val="29019"/>
                </a:srgbClr>
              </a:gs>
              <a:gs pos="0">
                <a:schemeClr val="bg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6398936" y="1482068"/>
            <a:ext cx="2577196" cy="395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ORDER DRUGS ONLINE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81" y="228520"/>
            <a:ext cx="7890339" cy="47854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238" name="Google Shape;238;p34"/>
          <p:cNvSpPr/>
          <p:nvPr/>
        </p:nvSpPr>
        <p:spPr>
          <a:xfrm rot="-5400000" flipH="1">
            <a:off x="3269675" y="-422122"/>
            <a:ext cx="2581500" cy="6159000"/>
          </a:xfrm>
          <a:prstGeom prst="rect">
            <a:avLst/>
          </a:prstGeom>
          <a:gradFill>
            <a:gsLst>
              <a:gs pos="58000">
                <a:schemeClr val="accent4">
                  <a:alpha val="62000"/>
                </a:schemeClr>
              </a:gs>
              <a:gs pos="0">
                <a:schemeClr val="bg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1889760" y="1656037"/>
            <a:ext cx="51014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</a:rPr>
              <a:t>Mothers don’t know the right </a:t>
            </a:r>
            <a:r>
              <a:rPr lang="en-US" dirty="0" smtClean="0">
                <a:solidFill>
                  <a:schemeClr val="lt1"/>
                </a:solidFill>
              </a:rPr>
              <a:t>time of </a:t>
            </a:r>
            <a:r>
              <a:rPr lang="en-US" dirty="0">
                <a:solidFill>
                  <a:schemeClr val="lt1"/>
                </a:solidFill>
              </a:rPr>
              <a:t>their children vaccine.</a:t>
            </a:r>
          </a:p>
        </p:txBody>
      </p:sp>
    </p:spTree>
    <p:extLst>
      <p:ext uri="{BB962C8B-B14F-4D97-AF65-F5344CB8AC3E}">
        <p14:creationId xmlns:p14="http://schemas.microsoft.com/office/powerpoint/2010/main" val="120296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28686" cy="5143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2750" t="21592" r="20917" b="13518"/>
          <a:stretch/>
        </p:blipFill>
        <p:spPr>
          <a:xfrm>
            <a:off x="379847" y="1002998"/>
            <a:ext cx="5701942" cy="31375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  <p:sp>
        <p:nvSpPr>
          <p:cNvPr id="238" name="Google Shape;238;p34"/>
          <p:cNvSpPr/>
          <p:nvPr/>
        </p:nvSpPr>
        <p:spPr>
          <a:xfrm rot="-5400000" flipH="1">
            <a:off x="6680249" y="1282700"/>
            <a:ext cx="1885972" cy="2578099"/>
          </a:xfrm>
          <a:prstGeom prst="rect">
            <a:avLst/>
          </a:prstGeom>
          <a:gradFill>
            <a:gsLst>
              <a:gs pos="35000">
                <a:srgbClr val="9ECFCB">
                  <a:alpha val="29019"/>
                </a:srgbClr>
              </a:gs>
              <a:gs pos="0">
                <a:schemeClr val="bg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6196912" y="1676355"/>
            <a:ext cx="2830496" cy="395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 smtClean="0">
                <a:solidFill>
                  <a:schemeClr val="lt1"/>
                </a:solidFill>
              </a:rPr>
              <a:t>Search by your children age to get the right time of vaccine</a:t>
            </a:r>
            <a:endParaRPr sz="20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31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4" b="11704"/>
          <a:stretch/>
        </p:blipFill>
        <p:spPr>
          <a:xfrm>
            <a:off x="0" y="15240"/>
            <a:ext cx="9144000" cy="50901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238" name="Google Shape;238;p34"/>
          <p:cNvSpPr/>
          <p:nvPr/>
        </p:nvSpPr>
        <p:spPr>
          <a:xfrm rot="-5400000" flipH="1">
            <a:off x="3269675" y="-422122"/>
            <a:ext cx="2581500" cy="6159000"/>
          </a:xfrm>
          <a:prstGeom prst="rect">
            <a:avLst/>
          </a:prstGeom>
          <a:gradFill>
            <a:gsLst>
              <a:gs pos="58000">
                <a:schemeClr val="accent4">
                  <a:alpha val="62000"/>
                </a:schemeClr>
              </a:gs>
              <a:gs pos="0">
                <a:schemeClr val="bg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2668831" y="1755097"/>
            <a:ext cx="37831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Citizens didn’t know about medical initiatives done by ministry.</a:t>
            </a:r>
          </a:p>
        </p:txBody>
      </p:sp>
    </p:spTree>
    <p:extLst>
      <p:ext uri="{BB962C8B-B14F-4D97-AF65-F5344CB8AC3E}">
        <p14:creationId xmlns:p14="http://schemas.microsoft.com/office/powerpoint/2010/main" val="398767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28686" cy="5143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Google Shape;238;p34"/>
          <p:cNvSpPr/>
          <p:nvPr/>
        </p:nvSpPr>
        <p:spPr>
          <a:xfrm rot="-5400000" flipH="1">
            <a:off x="6744999" y="1136004"/>
            <a:ext cx="1885972" cy="2578099"/>
          </a:xfrm>
          <a:prstGeom prst="rect">
            <a:avLst/>
          </a:prstGeom>
          <a:gradFill>
            <a:gsLst>
              <a:gs pos="35000">
                <a:srgbClr val="9ECFCB">
                  <a:alpha val="29019"/>
                </a:srgbClr>
              </a:gs>
              <a:gs pos="0">
                <a:schemeClr val="bg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5935499" y="1482067"/>
            <a:ext cx="3504972" cy="395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 smtClean="0">
                <a:solidFill>
                  <a:schemeClr val="lt1"/>
                </a:solidFill>
              </a:rPr>
              <a:t>Detailed advertisment about medical initiatives</a:t>
            </a:r>
            <a:endParaRPr sz="2800" dirty="0">
              <a:solidFill>
                <a:schemeClr val="l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00" t="13667" r="33251" b="26334"/>
          <a:stretch/>
        </p:blipFill>
        <p:spPr>
          <a:xfrm>
            <a:off x="173603" y="893433"/>
            <a:ext cx="6013024" cy="30632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14854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31950" y="670525"/>
            <a:ext cx="2888100" cy="2054100"/>
          </a:xfrm>
        </p:spPr>
        <p:txBody>
          <a:bodyPr/>
          <a:lstStyle/>
          <a:p>
            <a:r>
              <a:rPr lang="en-US" dirty="0" smtClean="0"/>
              <a:t>Team members</a:t>
            </a:r>
            <a:endParaRPr lang="en-US" dirty="0"/>
          </a:p>
        </p:txBody>
      </p:sp>
      <p:sp>
        <p:nvSpPr>
          <p:cNvPr id="4" name="Google Shape;165;p2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000" dirty="0" smtClean="0"/>
              <a:t>     Jessica </a:t>
            </a:r>
            <a:r>
              <a:rPr lang="en-US" sz="2000" dirty="0"/>
              <a:t>Safwat</a:t>
            </a:r>
            <a:br>
              <a:rPr lang="en-US" sz="2000" dirty="0"/>
            </a:br>
            <a:r>
              <a:rPr lang="en-US" sz="2000" dirty="0"/>
              <a:t>Sara Hossam</a:t>
            </a:r>
            <a:br>
              <a:rPr lang="en-US" sz="2000" dirty="0"/>
            </a:br>
            <a:r>
              <a:rPr lang="en-US" sz="2000" dirty="0"/>
              <a:t>Mariam Saad</a:t>
            </a:r>
            <a:br>
              <a:rPr lang="en-US" sz="2000" dirty="0"/>
            </a:br>
            <a:r>
              <a:rPr lang="en-US" sz="2000" dirty="0"/>
              <a:t>Mariam Alaa</a:t>
            </a:r>
            <a:br>
              <a:rPr lang="en-US" sz="2000" dirty="0"/>
            </a:br>
            <a:r>
              <a:rPr lang="en-US" sz="2000" dirty="0"/>
              <a:t>Mariam Reda</a:t>
            </a:r>
            <a:br>
              <a:rPr lang="en-US" sz="2000" dirty="0"/>
            </a:br>
            <a:r>
              <a:rPr lang="en-US" sz="2000" dirty="0"/>
              <a:t>Nourhan </a:t>
            </a:r>
            <a:r>
              <a:rPr lang="en-US" sz="2000" dirty="0" smtClean="0"/>
              <a:t>Abdelghany</a:t>
            </a:r>
            <a:endParaRPr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9" t="-880" r="22547" b="880"/>
          <a:stretch/>
        </p:blipFill>
        <p:spPr>
          <a:xfrm>
            <a:off x="0" y="129924"/>
            <a:ext cx="3749040" cy="4799239"/>
          </a:xfrm>
          <a:prstGeom prst="rect">
            <a:avLst/>
          </a:prstGeom>
        </p:spPr>
      </p:pic>
      <p:sp>
        <p:nvSpPr>
          <p:cNvPr id="6" name="Google Shape;163;p27"/>
          <p:cNvSpPr/>
          <p:nvPr/>
        </p:nvSpPr>
        <p:spPr>
          <a:xfrm>
            <a:off x="2511910" y="1824114"/>
            <a:ext cx="2453985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944" y="2005445"/>
            <a:ext cx="1234191" cy="143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20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03" y="0"/>
            <a:ext cx="7711394" cy="5143500"/>
          </a:xfrm>
          <a:prstGeom prst="rect">
            <a:avLst/>
          </a:prstGeom>
        </p:spPr>
      </p:pic>
      <p:sp>
        <p:nvSpPr>
          <p:cNvPr id="238" name="Google Shape;238;p34"/>
          <p:cNvSpPr/>
          <p:nvPr/>
        </p:nvSpPr>
        <p:spPr>
          <a:xfrm rot="-5400000" flipH="1">
            <a:off x="3269675" y="-422122"/>
            <a:ext cx="2581500" cy="6159000"/>
          </a:xfrm>
          <a:prstGeom prst="rect">
            <a:avLst/>
          </a:prstGeom>
          <a:gradFill>
            <a:gsLst>
              <a:gs pos="58000">
                <a:schemeClr val="accent4">
                  <a:alpha val="62000"/>
                </a:schemeClr>
              </a:gs>
              <a:gs pos="0">
                <a:schemeClr val="bg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1943100" y="1633177"/>
            <a:ext cx="54138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Citizens can’t contact with trusted doctors in urgent situations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62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28686" cy="5143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Google Shape;238;p34"/>
          <p:cNvSpPr/>
          <p:nvPr/>
        </p:nvSpPr>
        <p:spPr>
          <a:xfrm rot="-5400000" flipH="1">
            <a:off x="6224096" y="983941"/>
            <a:ext cx="2283389" cy="3023989"/>
          </a:xfrm>
          <a:prstGeom prst="rect">
            <a:avLst/>
          </a:prstGeom>
          <a:gradFill>
            <a:gsLst>
              <a:gs pos="35000">
                <a:srgbClr val="9ECFCB">
                  <a:alpha val="29019"/>
                </a:srgbClr>
              </a:gs>
              <a:gs pos="0">
                <a:schemeClr val="bg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5870678" y="1561444"/>
            <a:ext cx="3007107" cy="395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 smtClean="0">
                <a:solidFill>
                  <a:schemeClr val="lt1"/>
                </a:solidFill>
              </a:rPr>
              <a:t>Online chat with doctors from all medical fields</a:t>
            </a:r>
            <a:endParaRPr sz="2800" dirty="0">
              <a:solidFill>
                <a:schemeClr val="l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" t="5037" r="-1"/>
          <a:stretch/>
        </p:blipFill>
        <p:spPr>
          <a:xfrm>
            <a:off x="1358615" y="388620"/>
            <a:ext cx="3937285" cy="42692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92561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539841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TOOLS USED</a:t>
            </a:r>
            <a:endParaRPr dirty="0"/>
          </a:p>
        </p:txBody>
      </p:sp>
      <p:sp>
        <p:nvSpPr>
          <p:cNvPr id="174" name="Google Shape;174;p28"/>
          <p:cNvSpPr/>
          <p:nvPr/>
        </p:nvSpPr>
        <p:spPr>
          <a:xfrm>
            <a:off x="3607486" y="-25500"/>
            <a:ext cx="3607500" cy="26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0" y="2632200"/>
            <a:ext cx="36075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8"/>
          <p:cNvSpPr/>
          <p:nvPr/>
        </p:nvSpPr>
        <p:spPr>
          <a:xfrm>
            <a:off x="3607473" y="2632200"/>
            <a:ext cx="3607500" cy="251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 smtClean="0">
                <a:solidFill>
                  <a:schemeClr val="lt1"/>
                </a:solidFill>
              </a:rPr>
              <a:t>CSS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181" name="Google Shape;181;p28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dirty="0" smtClean="0">
                <a:solidFill>
                  <a:schemeClr val="lt1"/>
                </a:solidFill>
              </a:rPr>
              <a:t>PHP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2" name="Google Shape;182;p28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dirty="0" smtClean="0"/>
              <a:t>HTML</a:t>
            </a:r>
            <a:endParaRPr sz="4400" dirty="0">
              <a:solidFill>
                <a:schemeClr val="dk1"/>
              </a:solidFill>
            </a:endParaRPr>
          </a:p>
        </p:txBody>
      </p:sp>
      <p:sp>
        <p:nvSpPr>
          <p:cNvPr id="183" name="Google Shape;183;p28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dirty="0" smtClean="0"/>
              <a:t>MYSQL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253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2" r="30124"/>
          <a:stretch/>
        </p:blipFill>
        <p:spPr>
          <a:xfrm>
            <a:off x="5394960" y="171175"/>
            <a:ext cx="3749040" cy="4799239"/>
          </a:xfrm>
          <a:prstGeom prst="rect">
            <a:avLst/>
          </a:prstGeom>
        </p:spPr>
      </p:pic>
      <p:sp>
        <p:nvSpPr>
          <p:cNvPr id="163" name="Google Shape;163;p27"/>
          <p:cNvSpPr/>
          <p:nvPr/>
        </p:nvSpPr>
        <p:spPr>
          <a:xfrm>
            <a:off x="4015920" y="1577400"/>
            <a:ext cx="2991000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64" y="1851615"/>
            <a:ext cx="1234191" cy="143836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476945" y="2122444"/>
            <a:ext cx="3498000" cy="8967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41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TABLE OF CONTENTS</a:t>
            </a:r>
            <a:endParaRPr sz="2400"/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423902" y="225818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 smtClean="0"/>
              <a:t>SOLUTION</a:t>
            </a:r>
            <a:endParaRPr sz="1800" dirty="0"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423902" y="58883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lvl="0"/>
            <a:r>
              <a:rPr lang="en-US" sz="1800" dirty="0"/>
              <a:t>PROJECT GOALS</a:t>
            </a:r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423902" y="144751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 smtClean="0"/>
              <a:t>PROBLEMS</a:t>
            </a:r>
            <a:endParaRPr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423902" y="384497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 smtClean="0"/>
              <a:t>TOOLS USED</a:t>
            </a:r>
            <a:endParaRPr sz="1800" dirty="0"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023007" y="396233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023007" y="314289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1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403036" y="308421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 smtClean="0"/>
              <a:t>SNEAK PEAKS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731520" y="2241895"/>
            <a:ext cx="270909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ts val="1680"/>
              </a:lnSpc>
            </a:pPr>
            <a:r>
              <a:rPr lang="en-US" sz="1400" dirty="0"/>
              <a:t>Providing more services for Egyptian citizens on Ministry of health website that would find a solution for their problems.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1475800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PROJECT GOAL 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2" r="30124"/>
          <a:stretch/>
        </p:blipFill>
        <p:spPr>
          <a:xfrm>
            <a:off x="5394960" y="157425"/>
            <a:ext cx="3749040" cy="4799239"/>
          </a:xfrm>
          <a:prstGeom prst="rect">
            <a:avLst/>
          </a:prstGeom>
        </p:spPr>
      </p:pic>
      <p:sp>
        <p:nvSpPr>
          <p:cNvPr id="163" name="Google Shape;163;p27"/>
          <p:cNvSpPr/>
          <p:nvPr/>
        </p:nvSpPr>
        <p:spPr>
          <a:xfrm>
            <a:off x="4115096" y="1577400"/>
            <a:ext cx="2609261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64" y="1851615"/>
            <a:ext cx="1234191" cy="1438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6380778" y="2056602"/>
            <a:ext cx="4044691" cy="10550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 smtClean="0"/>
              <a:t>PROBLEMS</a:t>
            </a:r>
            <a:endParaRPr sz="2800" dirty="0"/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1879520" y="1879520"/>
            <a:ext cx="5140800" cy="1381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679054" y="1494286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lt1"/>
                </a:solidFill>
              </a:rPr>
              <a:t>03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688765" y="431569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lt1"/>
                </a:solidFill>
              </a:rPr>
              <a:t>01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679054" y="95057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lt1"/>
                </a:solidFill>
              </a:rPr>
              <a:t>02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679054" y="205624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lt1"/>
                </a:solidFill>
              </a:rPr>
              <a:t>04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688765" y="258411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 smtClean="0">
                <a:solidFill>
                  <a:schemeClr val="lt1"/>
                </a:solidFill>
              </a:rPr>
              <a:t>05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" name="Google Shape;157;p26"/>
          <p:cNvSpPr txBox="1">
            <a:spLocks/>
          </p:cNvSpPr>
          <p:nvPr/>
        </p:nvSpPr>
        <p:spPr>
          <a:xfrm>
            <a:off x="679054" y="3090309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sz="2800" dirty="0" smtClean="0">
                <a:solidFill>
                  <a:schemeClr val="lt1"/>
                </a:solidFill>
              </a:rPr>
              <a:t>06</a:t>
            </a:r>
            <a:endParaRPr lang="es" sz="2800" dirty="0">
              <a:solidFill>
                <a:schemeClr val="lt1"/>
              </a:solidFill>
            </a:endParaRPr>
          </a:p>
        </p:txBody>
      </p:sp>
      <p:sp>
        <p:nvSpPr>
          <p:cNvPr id="21" name="Google Shape;157;p26"/>
          <p:cNvSpPr txBox="1">
            <a:spLocks/>
          </p:cNvSpPr>
          <p:nvPr/>
        </p:nvSpPr>
        <p:spPr>
          <a:xfrm>
            <a:off x="679054" y="3567529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sz="2800" dirty="0" smtClean="0">
                <a:solidFill>
                  <a:schemeClr val="lt1"/>
                </a:solidFill>
              </a:rPr>
              <a:t>07</a:t>
            </a:r>
            <a:endParaRPr lang="es" sz="2800" dirty="0">
              <a:solidFill>
                <a:schemeClr val="lt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65801" y="563558"/>
            <a:ext cx="55649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G</a:t>
            </a:r>
            <a:r>
              <a:rPr lang="en-US" sz="1600" dirty="0" smtClean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etting </a:t>
            </a:r>
            <a:r>
              <a:rPr lang="en-US" sz="1600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wrong medical information from untrusted </a:t>
            </a:r>
            <a:r>
              <a:rPr lang="en-US" sz="1600" dirty="0" smtClean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websites.</a:t>
            </a:r>
            <a:endParaRPr lang="en-US" sz="16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65803" y="1104849"/>
            <a:ext cx="6368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Citizens stuck </a:t>
            </a:r>
            <a:r>
              <a:rPr lang="en-US" sz="1600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in crowding hospitals during booking and waiting for </a:t>
            </a:r>
            <a:r>
              <a:rPr lang="en-US" sz="1600" dirty="0" smtClean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clinics.</a:t>
            </a:r>
            <a:endParaRPr lang="en-US" sz="16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65803" y="2166295"/>
            <a:ext cx="42043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</a:t>
            </a:r>
            <a:r>
              <a:rPr lang="en-US" sz="1600" dirty="0" smtClean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itizens </a:t>
            </a:r>
            <a:r>
              <a:rPr lang="en-US" sz="1600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don’t find medicine in nearby </a:t>
            </a:r>
            <a:r>
              <a:rPr lang="en-US" sz="1600" dirty="0" smtClean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stores.</a:t>
            </a:r>
            <a:endParaRPr lang="en-US" sz="16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65803" y="1626212"/>
            <a:ext cx="45759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</a:t>
            </a:r>
            <a:r>
              <a:rPr lang="en-US" sz="1600" dirty="0" smtClean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itizens </a:t>
            </a:r>
            <a:r>
              <a:rPr lang="en-US" sz="1600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don’t know when they should make </a:t>
            </a:r>
            <a:r>
              <a:rPr lang="en-US" sz="1600" dirty="0" smtClean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PCR.</a:t>
            </a:r>
            <a:endParaRPr lang="en-US" sz="16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65802" y="2730401"/>
            <a:ext cx="57298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</a:t>
            </a:r>
            <a:r>
              <a:rPr lang="en-US" sz="1600" dirty="0" smtClean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itizens </a:t>
            </a:r>
            <a:r>
              <a:rPr lang="en-US" sz="1600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can’t contact directly with doctors for urgent </a:t>
            </a:r>
            <a:r>
              <a:rPr lang="en-US" sz="1600" dirty="0" smtClean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situations.</a:t>
            </a:r>
            <a:endParaRPr lang="en-US" sz="16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65801" y="3241187"/>
            <a:ext cx="58725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Mothers </a:t>
            </a:r>
            <a:r>
              <a:rPr lang="en-US" sz="1600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don’t know the right times of their children </a:t>
            </a:r>
            <a:r>
              <a:rPr lang="en-US" sz="1600" dirty="0" smtClean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vaccine.</a:t>
            </a:r>
            <a:endParaRPr lang="en-US" sz="16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65801" y="3757697"/>
            <a:ext cx="57298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</a:t>
            </a:r>
            <a:r>
              <a:rPr lang="en-US" sz="1600" dirty="0" smtClean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itizens </a:t>
            </a:r>
            <a:r>
              <a:rPr lang="en-US" sz="1600" dirty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didn’t know about medical initiatives done by </a:t>
            </a:r>
            <a:r>
              <a:rPr lang="en-US" sz="1600" dirty="0" smtClean="0"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ministry.</a:t>
            </a:r>
            <a:endParaRPr lang="en-US" sz="16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7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539841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SOLUTION</a:t>
            </a:r>
            <a:endParaRPr dirty="0"/>
          </a:p>
        </p:txBody>
      </p:sp>
      <p:sp>
        <p:nvSpPr>
          <p:cNvPr id="173" name="Google Shape;173;p28"/>
          <p:cNvSpPr/>
          <p:nvPr/>
        </p:nvSpPr>
        <p:spPr>
          <a:xfrm>
            <a:off x="0" y="0"/>
            <a:ext cx="3607500" cy="26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8"/>
          <p:cNvSpPr/>
          <p:nvPr/>
        </p:nvSpPr>
        <p:spPr>
          <a:xfrm>
            <a:off x="3607486" y="-25500"/>
            <a:ext cx="3607500" cy="26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0" y="2632200"/>
            <a:ext cx="36075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8"/>
          <p:cNvSpPr/>
          <p:nvPr/>
        </p:nvSpPr>
        <p:spPr>
          <a:xfrm>
            <a:off x="3607473" y="2632200"/>
            <a:ext cx="3607500" cy="251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Online medical consultant for nutrition and general instructions in all medical fields from trusted doctors.</a:t>
            </a:r>
            <a:endParaRPr dirty="0"/>
          </a:p>
        </p:txBody>
      </p:sp>
      <p:sp>
        <p:nvSpPr>
          <p:cNvPr id="178" name="Google Shape;178;p28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Online booking for clinics instead of waiting in hospitals and causing crowding and wasting time.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9" name="Google Shape;179;p28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Ordering drugs and medicine online from the website instead of going to many pharmacies to find desired drug.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0" name="Google Shape;180;p28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ONLINE CLINICS BOOKING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1" name="Google Shape;181;p28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ONLINE DRUGS ORDED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2" name="Google Shape;182;p28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ONLINE MEDICAL CONSULTANT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83" name="Google Shape;183;p28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COVID’19 ONLINE SURVEY</a:t>
            </a:r>
            <a:endParaRPr dirty="0"/>
          </a:p>
        </p:txBody>
      </p:sp>
      <p:sp>
        <p:nvSpPr>
          <p:cNvPr id="184" name="Google Shape;184;p28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Online survey for Covid’19 symptoms to help citizens for deciding to go for test or not.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7" y="277816"/>
            <a:ext cx="6325385" cy="4222194"/>
          </a:xfrm>
          <a:prstGeom prst="rect">
            <a:avLst/>
          </a:prstGeom>
        </p:spPr>
      </p:pic>
      <p:sp>
        <p:nvSpPr>
          <p:cNvPr id="189" name="Google Shape;189;p29"/>
          <p:cNvSpPr txBox="1">
            <a:spLocks noGrp="1"/>
          </p:cNvSpPr>
          <p:nvPr>
            <p:ph type="ctrTitle" idx="4"/>
          </p:nvPr>
        </p:nvSpPr>
        <p:spPr>
          <a:xfrm rot="5400000">
            <a:off x="6701504" y="1500427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SOLUTION</a:t>
            </a:r>
            <a:endParaRPr sz="2800" dirty="0"/>
          </a:p>
        </p:txBody>
      </p:sp>
      <p:sp>
        <p:nvSpPr>
          <p:cNvPr id="191" name="Google Shape;191;p29"/>
          <p:cNvSpPr/>
          <p:nvPr/>
        </p:nvSpPr>
        <p:spPr>
          <a:xfrm>
            <a:off x="0" y="2632200"/>
            <a:ext cx="72150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The website allow the oppurtinity for citizens to chat with trusted doctors form all the medical fields in urgent situations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3" name="Google Shape;193;p29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Detailed advertisment about medical initiatives done by ministry of health for citizens.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4" name="Google Shape;194;p29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MEDICAL INITIATIVES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95" name="Google Shape;195;p29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CHAT SYSTEM</a:t>
            </a:r>
          </a:p>
        </p:txBody>
      </p:sp>
      <p:sp>
        <p:nvSpPr>
          <p:cNvPr id="196" name="Google Shape;196;p29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VACCINE CONSULTANT</a:t>
            </a:r>
            <a:endParaRPr dirty="0"/>
          </a:p>
        </p:txBody>
      </p:sp>
      <p:sp>
        <p:nvSpPr>
          <p:cNvPr id="197" name="Google Shape;197;p29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The website help mothers to search by their children age to know when to go for their children’s vaccine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98" name="Google Shape;198;p29"/>
          <p:cNvSpPr/>
          <p:nvPr/>
        </p:nvSpPr>
        <p:spPr>
          <a:xfrm rot="10800000" flipH="1">
            <a:off x="0" y="2424900"/>
            <a:ext cx="7215000" cy="2073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038" y="325121"/>
            <a:ext cx="7436430" cy="455167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220" name="Google Shape;220;p32"/>
          <p:cNvSpPr/>
          <p:nvPr/>
        </p:nvSpPr>
        <p:spPr>
          <a:xfrm rot="5400000">
            <a:off x="-1560025" y="1994739"/>
            <a:ext cx="4610464" cy="12227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/>
          <p:nvPr/>
        </p:nvSpPr>
        <p:spPr>
          <a:xfrm rot="-5400000" flipH="1">
            <a:off x="2741293" y="1968820"/>
            <a:ext cx="1631264" cy="4253775"/>
          </a:xfrm>
          <a:prstGeom prst="rect">
            <a:avLst/>
          </a:prstGeom>
          <a:gradFill>
            <a:gsLst>
              <a:gs pos="0">
                <a:srgbClr val="9ECFCB">
                  <a:alpha val="2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ctrTitle"/>
          </p:nvPr>
        </p:nvSpPr>
        <p:spPr>
          <a:xfrm rot="-5400000">
            <a:off x="-1009652" y="1849737"/>
            <a:ext cx="3271023" cy="9840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NOW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>
            <a:off x="1599687" y="3802007"/>
            <a:ext cx="3234552" cy="334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b="1" dirty="0" smtClean="0">
                <a:solidFill>
                  <a:schemeClr val="lt1"/>
                </a:solidFill>
              </a:rPr>
              <a:t>P</a:t>
            </a:r>
            <a:r>
              <a:rPr lang="es" sz="1100" b="1" dirty="0" smtClean="0">
                <a:solidFill>
                  <a:schemeClr val="lt1"/>
                </a:solidFill>
              </a:rPr>
              <a:t>eople get wrong instructions and infomation from untrusted helathcare websites. </a:t>
            </a:r>
            <a:endParaRPr sz="11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3500" t="12260" r="11500" b="10111"/>
          <a:stretch/>
        </p:blipFill>
        <p:spPr>
          <a:xfrm>
            <a:off x="31798" y="291003"/>
            <a:ext cx="7834453" cy="456139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230" name="Google Shape;230;p33"/>
          <p:cNvSpPr/>
          <p:nvPr/>
        </p:nvSpPr>
        <p:spPr>
          <a:xfrm rot="-5400000" flipH="1">
            <a:off x="6236064" y="1989904"/>
            <a:ext cx="4636598" cy="1157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ctrTitle"/>
          </p:nvPr>
        </p:nvSpPr>
        <p:spPr>
          <a:xfrm rot="5400000">
            <a:off x="7143056" y="1754389"/>
            <a:ext cx="3244848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FUTURE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387771"/>
      </a:accent1>
      <a:accent2>
        <a:srgbClr val="212121"/>
      </a:accent2>
      <a:accent3>
        <a:srgbClr val="9ECFCB"/>
      </a:accent3>
      <a:accent4>
        <a:srgbClr val="289C91"/>
      </a:accent4>
      <a:accent5>
        <a:srgbClr val="619792"/>
      </a:accent5>
      <a:accent6>
        <a:srgbClr val="384C4B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</TotalTime>
  <Words>408</Words>
  <Application>Microsoft Office PowerPoint</Application>
  <PresentationFormat>On-screen Show (16:9)</PresentationFormat>
  <Paragraphs>75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Livvic</vt:lpstr>
      <vt:lpstr>Calibri</vt:lpstr>
      <vt:lpstr>Fira Sans Extra Condensed</vt:lpstr>
      <vt:lpstr>Catamaran Thin</vt:lpstr>
      <vt:lpstr>Fira Sans Extra Condensed Medium</vt:lpstr>
      <vt:lpstr>Arial</vt:lpstr>
      <vt:lpstr>Calibri Light</vt:lpstr>
      <vt:lpstr>Roboto</vt:lpstr>
      <vt:lpstr>Engineering Project Proposal by Slidesgo</vt:lpstr>
      <vt:lpstr>MINISTRY OF HEALTH WEBSITE </vt:lpstr>
      <vt:lpstr>Team members</vt:lpstr>
      <vt:lpstr>TABLE OF CONTENTS</vt:lpstr>
      <vt:lpstr>PROJECT GOAL </vt:lpstr>
      <vt:lpstr>PROBLEMS</vt:lpstr>
      <vt:lpstr>SOLUTION</vt:lpstr>
      <vt:lpstr>SOLUTION</vt:lpstr>
      <vt:lpstr>NOW</vt:lpstr>
      <vt:lpstr>FUTURE</vt:lpstr>
      <vt:lpstr>PowerPoint Presentation</vt:lpstr>
      <vt:lpstr>ONLINE CLINICS BOOKING</vt:lpstr>
      <vt:lpstr>WHEN TO GO FOR PCR TEST?</vt:lpstr>
      <vt:lpstr>MAJOR REQUIREMENTS</vt:lpstr>
      <vt:lpstr>Can’t find medicine in nearby stores.</vt:lpstr>
      <vt:lpstr>ORDER DRUGS ONLINE</vt:lpstr>
      <vt:lpstr>Mothers don’t know the right time of their children vaccine.</vt:lpstr>
      <vt:lpstr>Search by your children age to get the right time of vaccine</vt:lpstr>
      <vt:lpstr>Citizens didn’t know about medical initiatives done by ministry.</vt:lpstr>
      <vt:lpstr>Detailed advertisment about medical initiatives</vt:lpstr>
      <vt:lpstr>Citizens can’t contact with trusted doctors in urgent situations</vt:lpstr>
      <vt:lpstr>Online chat with doctors from all medical fields</vt:lpstr>
      <vt:lpstr>TOOLS USED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PROJECT PROPOSAL</dc:title>
  <dc:creator>user</dc:creator>
  <cp:lastModifiedBy>Nourhan abdelghany</cp:lastModifiedBy>
  <cp:revision>28</cp:revision>
  <dcterms:modified xsi:type="dcterms:W3CDTF">2021-03-16T03:45:41Z</dcterms:modified>
</cp:coreProperties>
</file>